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На встречу весне!!! Гр. «Одуванчик»</a:t>
            </a:r>
            <a:endParaRPr lang="ru-RU" b="1" dirty="0"/>
          </a:p>
        </p:txBody>
      </p:sp>
      <p:pic>
        <p:nvPicPr>
          <p:cNvPr id="4" name="Рисунок 3" descr="7ef8c192-3084-4eda-9f05-fd16c3a59b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933056"/>
            <a:ext cx="1498426" cy="2661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0ccea9f-dff1-4cc9-943d-4dccd3d668dc.jpg"/>
          <p:cNvPicPr>
            <a:picLocks noChangeAspect="1"/>
          </p:cNvPicPr>
          <p:nvPr/>
        </p:nvPicPr>
        <p:blipFill>
          <a:blip r:embed="rId3" cstate="print"/>
          <a:srcRect t="12195" b="12195"/>
          <a:stretch>
            <a:fillRect/>
          </a:stretch>
        </p:blipFill>
        <p:spPr>
          <a:xfrm>
            <a:off x="6948264" y="1268760"/>
            <a:ext cx="1724570" cy="2435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6ab0da16-6792-4565-b6eb-bebbc0bbe15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1484784"/>
            <a:ext cx="216024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8cfda717-e293-44b3-ab3c-70e20b3977a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7" y="4005064"/>
            <a:ext cx="1872207" cy="2496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15961fd-9147-44b7-97e0-be476a2332b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80312" y="4149080"/>
            <a:ext cx="1149069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7e57836-b0f1-4623-97d2-95a7f2279b0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8064" y="4077072"/>
            <a:ext cx="176166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b84a4700-6a51-454d-8ff3-04e9cad1a87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5576" y="1460982"/>
            <a:ext cx="1777658" cy="2372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fe1ad1e-f1d6-4aad-8e17-8179c886d5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7336" y="404664"/>
            <a:ext cx="210623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39a2f07-17f5-4e3d-8147-f35d90e4a5f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620688"/>
            <a:ext cx="1869672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30db821c-24eb-4117-b086-ebc930da0c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3717032"/>
            <a:ext cx="2139702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a3df6694-ccad-4f2c-9e5b-45ae2c7a31c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497292"/>
            <a:ext cx="2016224" cy="2688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a06d096c-a7b9-46be-9b4b-3e9179fe3d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1" y="4211706"/>
            <a:ext cx="2664296" cy="1998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ab593bcf-b485-4a4b-88bc-04d3d8e597fc.jpg"/>
          <p:cNvPicPr>
            <a:picLocks noChangeAspect="1"/>
          </p:cNvPicPr>
          <p:nvPr/>
        </p:nvPicPr>
        <p:blipFill>
          <a:blip r:embed="rId7" cstate="print"/>
          <a:srcRect l="13125" r="8127"/>
          <a:stretch>
            <a:fillRect/>
          </a:stretch>
        </p:blipFill>
        <p:spPr>
          <a:xfrm>
            <a:off x="3275856" y="4149080"/>
            <a:ext cx="2894716" cy="206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608670e-113a-460d-ba5e-4ed3de987f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1995686" cy="2660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128c4bd-8e18-437f-bd1d-c97ecb89fd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332656"/>
            <a:ext cx="1995686" cy="2660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b835ed9-34fa-4fdb-851d-6a72f9d454f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404664"/>
            <a:ext cx="1923678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1e981bf-fc3c-4ea5-8d22-af1ef796fd34.jpg"/>
          <p:cNvPicPr>
            <a:picLocks noChangeAspect="1"/>
          </p:cNvPicPr>
          <p:nvPr/>
        </p:nvPicPr>
        <p:blipFill>
          <a:blip r:embed="rId5" cstate="print"/>
          <a:srcRect l="10235" t="11941" r="9587" b="9587"/>
          <a:stretch>
            <a:fillRect/>
          </a:stretch>
        </p:blipFill>
        <p:spPr>
          <a:xfrm>
            <a:off x="251520" y="3789040"/>
            <a:ext cx="264864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0df60cc-9e79-454b-b71c-0773fa2de33d.jpg"/>
          <p:cNvPicPr>
            <a:picLocks noChangeAspect="1"/>
          </p:cNvPicPr>
          <p:nvPr/>
        </p:nvPicPr>
        <p:blipFill>
          <a:blip r:embed="rId6" cstate="print"/>
          <a:srcRect l="23282" t="2447" r="17240"/>
          <a:stretch>
            <a:fillRect/>
          </a:stretch>
        </p:blipFill>
        <p:spPr>
          <a:xfrm>
            <a:off x="6012160" y="3933056"/>
            <a:ext cx="2877875" cy="2294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0f327792-331f-4e2a-b085-60aa21bdc43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63888" y="3789040"/>
            <a:ext cx="1923678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79e729b0-c884-4e16-a7ed-827e8bce2830.jpg"/>
          <p:cNvPicPr>
            <a:picLocks noChangeAspect="1"/>
          </p:cNvPicPr>
          <p:nvPr/>
        </p:nvPicPr>
        <p:blipFill>
          <a:blip r:embed="rId8" cstate="print"/>
          <a:srcRect l="20674"/>
          <a:stretch>
            <a:fillRect/>
          </a:stretch>
        </p:blipFill>
        <p:spPr>
          <a:xfrm>
            <a:off x="6732240" y="476672"/>
            <a:ext cx="1934114" cy="23762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9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На встречу весне!!! Гр. «Одуванчик»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Олеся</dc:creator>
  <cp:lastModifiedBy>Олеся</cp:lastModifiedBy>
  <cp:revision>13</cp:revision>
  <dcterms:created xsi:type="dcterms:W3CDTF">2020-04-07T10:17:09Z</dcterms:created>
  <dcterms:modified xsi:type="dcterms:W3CDTF">2020-04-11T05:15:25Z</dcterms:modified>
</cp:coreProperties>
</file>