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0726d4-0560-4ec3-8be2-7f47fead66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070499" cy="2061543"/>
          </a:xfrm>
          <a:prstGeom prst="rect">
            <a:avLst/>
          </a:prstGeom>
        </p:spPr>
      </p:pic>
      <p:pic>
        <p:nvPicPr>
          <p:cNvPr id="3" name="Рисунок 2" descr="5ae9c160-e1f4-4e61-8658-60b049945b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429000"/>
            <a:ext cx="2708920" cy="2708920"/>
          </a:xfrm>
          <a:prstGeom prst="rect">
            <a:avLst/>
          </a:prstGeom>
        </p:spPr>
      </p:pic>
      <p:pic>
        <p:nvPicPr>
          <p:cNvPr id="4" name="Рисунок 3" descr="c18a21af-a5a2-4ad1-9dd3-3356fae87f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980728"/>
            <a:ext cx="4680520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798c44-7c2f-4d9b-92de-162e24c32b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2067694" cy="2756925"/>
          </a:xfrm>
          <a:prstGeom prst="rect">
            <a:avLst/>
          </a:prstGeom>
        </p:spPr>
      </p:pic>
      <p:pic>
        <p:nvPicPr>
          <p:cNvPr id="3" name="Рисунок 2" descr="6bb1c9c1-8e9c-4a54-836e-6aaad1cc0f06.jpg"/>
          <p:cNvPicPr>
            <a:picLocks noChangeAspect="1"/>
          </p:cNvPicPr>
          <p:nvPr/>
        </p:nvPicPr>
        <p:blipFill>
          <a:blip r:embed="rId3" cstate="print"/>
          <a:srcRect b="20225"/>
          <a:stretch>
            <a:fillRect/>
          </a:stretch>
        </p:blipFill>
        <p:spPr>
          <a:xfrm>
            <a:off x="467544" y="3573016"/>
            <a:ext cx="2299322" cy="2448272"/>
          </a:xfrm>
          <a:prstGeom prst="rect">
            <a:avLst/>
          </a:prstGeom>
        </p:spPr>
      </p:pic>
      <p:pic>
        <p:nvPicPr>
          <p:cNvPr id="4" name="Рисунок 3" descr="7fb63fb4-5527-4446-8166-5d6c733698b1.jpg"/>
          <p:cNvPicPr>
            <a:picLocks noChangeAspect="1"/>
          </p:cNvPicPr>
          <p:nvPr/>
        </p:nvPicPr>
        <p:blipFill>
          <a:blip r:embed="rId4" cstate="print"/>
          <a:srcRect l="22924" r="29881"/>
          <a:stretch>
            <a:fillRect/>
          </a:stretch>
        </p:blipFill>
        <p:spPr>
          <a:xfrm>
            <a:off x="2915816" y="404664"/>
            <a:ext cx="2376264" cy="2832152"/>
          </a:xfrm>
          <a:prstGeom prst="rect">
            <a:avLst/>
          </a:prstGeom>
        </p:spPr>
      </p:pic>
      <p:pic>
        <p:nvPicPr>
          <p:cNvPr id="5" name="Рисунок 4" descr="9d7a4337-1848-466d-8d17-6b0e2bbecd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04664"/>
            <a:ext cx="2059668" cy="3013000"/>
          </a:xfrm>
          <a:prstGeom prst="rect">
            <a:avLst/>
          </a:prstGeom>
        </p:spPr>
      </p:pic>
      <p:pic>
        <p:nvPicPr>
          <p:cNvPr id="6" name="Рисунок 5" descr="54a2a840-7e87-4277-b7c6-7ff149fb459e.jpg"/>
          <p:cNvPicPr>
            <a:picLocks noChangeAspect="1"/>
          </p:cNvPicPr>
          <p:nvPr/>
        </p:nvPicPr>
        <p:blipFill>
          <a:blip r:embed="rId6" cstate="print"/>
          <a:srcRect l="8107" r="12851"/>
          <a:stretch>
            <a:fillRect/>
          </a:stretch>
        </p:blipFill>
        <p:spPr>
          <a:xfrm>
            <a:off x="5940152" y="3933056"/>
            <a:ext cx="2808312" cy="2160240"/>
          </a:xfrm>
          <a:prstGeom prst="rect">
            <a:avLst/>
          </a:prstGeom>
        </p:spPr>
      </p:pic>
      <p:pic>
        <p:nvPicPr>
          <p:cNvPr id="7" name="Рисунок 6" descr="88b85bca-bc04-46ff-845a-400db257e38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3645024"/>
            <a:ext cx="2232248" cy="27196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e17a3d-85dd-4bc9-b96d-b4c2546fac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76672"/>
            <a:ext cx="1998222" cy="2664296"/>
          </a:xfrm>
          <a:prstGeom prst="rect">
            <a:avLst/>
          </a:prstGeom>
        </p:spPr>
      </p:pic>
      <p:pic>
        <p:nvPicPr>
          <p:cNvPr id="3" name="Рисунок 2" descr="6536b39d-91dd-4205-a276-89b13d58a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1959682" cy="2612909"/>
          </a:xfrm>
          <a:prstGeom prst="rect">
            <a:avLst/>
          </a:prstGeom>
        </p:spPr>
      </p:pic>
      <p:pic>
        <p:nvPicPr>
          <p:cNvPr id="4" name="Рисунок 3" descr="10c15f92-1f95-485a-a9b7-22c519fb23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429000"/>
            <a:ext cx="2067694" cy="2756925"/>
          </a:xfrm>
          <a:prstGeom prst="rect">
            <a:avLst/>
          </a:prstGeom>
        </p:spPr>
      </p:pic>
      <p:pic>
        <p:nvPicPr>
          <p:cNvPr id="5" name="Рисунок 4" descr="af38b627-a0e5-47e3-ab7f-5637acb569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501008"/>
            <a:ext cx="1995686" cy="2660915"/>
          </a:xfrm>
          <a:prstGeom prst="rect">
            <a:avLst/>
          </a:prstGeom>
        </p:spPr>
      </p:pic>
      <p:pic>
        <p:nvPicPr>
          <p:cNvPr id="6" name="Рисунок 5" descr="7305f459-8833-46dd-91c2-fba27b3196e1.jpg"/>
          <p:cNvPicPr>
            <a:picLocks noChangeAspect="1"/>
          </p:cNvPicPr>
          <p:nvPr/>
        </p:nvPicPr>
        <p:blipFill>
          <a:blip r:embed="rId6" cstate="print"/>
          <a:srcRect b="22301"/>
          <a:stretch>
            <a:fillRect/>
          </a:stretch>
        </p:blipFill>
        <p:spPr>
          <a:xfrm>
            <a:off x="6228184" y="548680"/>
            <a:ext cx="1980942" cy="2736304"/>
          </a:xfrm>
          <a:prstGeom prst="rect">
            <a:avLst/>
          </a:prstGeom>
        </p:spPr>
      </p:pic>
      <p:pic>
        <p:nvPicPr>
          <p:cNvPr id="8" name="Рисунок 7" descr="a152c861-f8ee-4662-b15b-39180def5cc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3645024"/>
            <a:ext cx="2754992" cy="1965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975ca3-0b88-41fb-9f4d-ef21bd320fb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4720131" cy="2294508"/>
          </a:xfrm>
          <a:prstGeom prst="rect">
            <a:avLst/>
          </a:prstGeom>
        </p:spPr>
      </p:pic>
      <p:pic>
        <p:nvPicPr>
          <p:cNvPr id="3" name="Рисунок 2" descr="ab4fdf91-22e2-4aa3-b85c-4955dfcc7a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140968"/>
            <a:ext cx="4752528" cy="2777939"/>
          </a:xfrm>
          <a:prstGeom prst="rect">
            <a:avLst/>
          </a:prstGeom>
        </p:spPr>
      </p:pic>
      <p:pic>
        <p:nvPicPr>
          <p:cNvPr id="4" name="Рисунок 3" descr="38203462-997a-4c4f-9e39-37d1dd8c2d9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501008"/>
            <a:ext cx="1818534" cy="2420888"/>
          </a:xfrm>
          <a:prstGeom prst="rect">
            <a:avLst/>
          </a:prstGeom>
        </p:spPr>
      </p:pic>
      <p:pic>
        <p:nvPicPr>
          <p:cNvPr id="5" name="Рисунок 4" descr="b2ace2b4-d6bc-4306-94b4-692d5c3baa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548680"/>
            <a:ext cx="1995686" cy="2660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Олеся</cp:lastModifiedBy>
  <cp:revision>4</cp:revision>
  <dcterms:created xsi:type="dcterms:W3CDTF">2020-04-17T14:37:05Z</dcterms:created>
  <dcterms:modified xsi:type="dcterms:W3CDTF">2020-04-17T15:02:38Z</dcterms:modified>
</cp:coreProperties>
</file>